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5"/>
    <p:restoredTop sz="96296"/>
  </p:normalViewPr>
  <p:slideViewPr>
    <p:cSldViewPr snapToGrid="0">
      <p:cViewPr varScale="1">
        <p:scale>
          <a:sx n="113" d="100"/>
          <a:sy n="113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C37173-7F37-4142-B0B2-4884C21C70C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F20861A-33EA-4E56-9ACE-73A4B3056206}">
      <dgm:prSet/>
      <dgm:spPr/>
      <dgm:t>
        <a:bodyPr/>
        <a:lstStyle/>
        <a:p>
          <a:r>
            <a:rPr lang="en-US"/>
            <a:t>PCA</a:t>
          </a:r>
        </a:p>
      </dgm:t>
    </dgm:pt>
    <dgm:pt modelId="{D280C815-8D92-4151-B6A6-988AC2C8482A}" type="parTrans" cxnId="{B89F3B7B-9153-43F6-83E0-1BD09073F094}">
      <dgm:prSet/>
      <dgm:spPr/>
      <dgm:t>
        <a:bodyPr/>
        <a:lstStyle/>
        <a:p>
          <a:endParaRPr lang="en-US"/>
        </a:p>
      </dgm:t>
    </dgm:pt>
    <dgm:pt modelId="{09A547E7-99AD-4005-A851-519FD2FDCEE4}" type="sibTrans" cxnId="{B89F3B7B-9153-43F6-83E0-1BD09073F094}">
      <dgm:prSet/>
      <dgm:spPr/>
      <dgm:t>
        <a:bodyPr/>
        <a:lstStyle/>
        <a:p>
          <a:endParaRPr lang="en-US"/>
        </a:p>
      </dgm:t>
    </dgm:pt>
    <dgm:pt modelId="{683BCD53-D25A-4895-AD16-A02A025D2F2B}">
      <dgm:prSet/>
      <dgm:spPr/>
      <dgm:t>
        <a:bodyPr/>
        <a:lstStyle/>
        <a:p>
          <a:r>
            <a:rPr lang="en-US" dirty="0"/>
            <a:t>LOGISTIC REGRESSION:</a:t>
          </a:r>
        </a:p>
      </dgm:t>
    </dgm:pt>
    <dgm:pt modelId="{BF0C86DE-5EBE-4759-8644-4E27D6EE935A}" type="parTrans" cxnId="{773029AD-3E22-4C07-BBFD-3920030B57E2}">
      <dgm:prSet/>
      <dgm:spPr/>
      <dgm:t>
        <a:bodyPr/>
        <a:lstStyle/>
        <a:p>
          <a:endParaRPr lang="en-US"/>
        </a:p>
      </dgm:t>
    </dgm:pt>
    <dgm:pt modelId="{9091FEDA-9F50-4412-AA66-6F2C5A26EE2E}" type="sibTrans" cxnId="{773029AD-3E22-4C07-BBFD-3920030B57E2}">
      <dgm:prSet/>
      <dgm:spPr/>
      <dgm:t>
        <a:bodyPr/>
        <a:lstStyle/>
        <a:p>
          <a:endParaRPr lang="en-US"/>
        </a:p>
      </dgm:t>
    </dgm:pt>
    <dgm:pt modelId="{877D6010-A83E-4C3E-B1A2-60ABB61DA9EC}">
      <dgm:prSet/>
      <dgm:spPr/>
      <dgm:t>
        <a:bodyPr/>
        <a:lstStyle/>
        <a:p>
          <a:r>
            <a:rPr lang="en-US" baseline="0"/>
            <a:t>LASSO</a:t>
          </a:r>
          <a:endParaRPr lang="en-US"/>
        </a:p>
      </dgm:t>
    </dgm:pt>
    <dgm:pt modelId="{8B714EC4-8E6D-47B1-9E40-0D4291678DEC}" type="parTrans" cxnId="{CB69F031-6DD9-457B-AC9E-DFAED460A8E2}">
      <dgm:prSet/>
      <dgm:spPr/>
      <dgm:t>
        <a:bodyPr/>
        <a:lstStyle/>
        <a:p>
          <a:endParaRPr lang="en-US"/>
        </a:p>
      </dgm:t>
    </dgm:pt>
    <dgm:pt modelId="{254BFAD9-DF67-4EA7-BD33-02F2645F4AD4}" type="sibTrans" cxnId="{CB69F031-6DD9-457B-AC9E-DFAED460A8E2}">
      <dgm:prSet/>
      <dgm:spPr/>
      <dgm:t>
        <a:bodyPr/>
        <a:lstStyle/>
        <a:p>
          <a:endParaRPr lang="en-US"/>
        </a:p>
      </dgm:t>
    </dgm:pt>
    <dgm:pt modelId="{21415C0F-CC05-49D2-AA28-1FD6A4FBA056}">
      <dgm:prSet/>
      <dgm:spPr/>
      <dgm:t>
        <a:bodyPr/>
        <a:lstStyle/>
        <a:p>
          <a:r>
            <a:rPr lang="en-US" baseline="0"/>
            <a:t>RIDGE</a:t>
          </a:r>
          <a:endParaRPr lang="en-US"/>
        </a:p>
      </dgm:t>
    </dgm:pt>
    <dgm:pt modelId="{3DCBAF58-54CD-496C-97D0-3A00BF4D75B3}" type="parTrans" cxnId="{B7C39F69-2F51-4F47-B17D-3639063CE586}">
      <dgm:prSet/>
      <dgm:spPr/>
      <dgm:t>
        <a:bodyPr/>
        <a:lstStyle/>
        <a:p>
          <a:endParaRPr lang="en-US"/>
        </a:p>
      </dgm:t>
    </dgm:pt>
    <dgm:pt modelId="{36A922F1-A586-48AA-9712-8FE4A3512C9F}" type="sibTrans" cxnId="{B7C39F69-2F51-4F47-B17D-3639063CE586}">
      <dgm:prSet/>
      <dgm:spPr/>
      <dgm:t>
        <a:bodyPr/>
        <a:lstStyle/>
        <a:p>
          <a:endParaRPr lang="en-US"/>
        </a:p>
      </dgm:t>
    </dgm:pt>
    <dgm:pt modelId="{1454430E-6C8A-44F4-BB61-423402C78E52}">
      <dgm:prSet/>
      <dgm:spPr/>
      <dgm:t>
        <a:bodyPr/>
        <a:lstStyle/>
        <a:p>
          <a:r>
            <a:rPr lang="en-US"/>
            <a:t>KMEANS</a:t>
          </a:r>
        </a:p>
      </dgm:t>
    </dgm:pt>
    <dgm:pt modelId="{84F00E83-8109-44BC-B531-B018AC9BF62F}" type="parTrans" cxnId="{7091039D-9D09-41E3-B687-11BECD579927}">
      <dgm:prSet/>
      <dgm:spPr/>
      <dgm:t>
        <a:bodyPr/>
        <a:lstStyle/>
        <a:p>
          <a:endParaRPr lang="en-US"/>
        </a:p>
      </dgm:t>
    </dgm:pt>
    <dgm:pt modelId="{05650AE4-00E7-47B2-9394-52E3F51C3966}" type="sibTrans" cxnId="{7091039D-9D09-41E3-B687-11BECD579927}">
      <dgm:prSet/>
      <dgm:spPr/>
      <dgm:t>
        <a:bodyPr/>
        <a:lstStyle/>
        <a:p>
          <a:endParaRPr lang="en-US"/>
        </a:p>
      </dgm:t>
    </dgm:pt>
    <dgm:pt modelId="{E9E0AA26-C03C-4C30-8AAC-083ACCA96993}">
      <dgm:prSet/>
      <dgm:spPr/>
      <dgm:t>
        <a:bodyPr/>
        <a:lstStyle/>
        <a:p>
          <a:r>
            <a:rPr lang="en-US" dirty="0"/>
            <a:t>CNN</a:t>
          </a:r>
        </a:p>
      </dgm:t>
    </dgm:pt>
    <dgm:pt modelId="{50A82C96-25DB-4805-800F-307D27F4EC95}" type="parTrans" cxnId="{8BBD2A37-387A-48C9-8B03-92B19B9FEEE8}">
      <dgm:prSet/>
      <dgm:spPr/>
      <dgm:t>
        <a:bodyPr/>
        <a:lstStyle/>
        <a:p>
          <a:endParaRPr lang="en-US"/>
        </a:p>
      </dgm:t>
    </dgm:pt>
    <dgm:pt modelId="{BEA95F02-F8A1-4215-A5D0-633C261F2325}" type="sibTrans" cxnId="{8BBD2A37-387A-48C9-8B03-92B19B9FEEE8}">
      <dgm:prSet/>
      <dgm:spPr/>
      <dgm:t>
        <a:bodyPr/>
        <a:lstStyle/>
        <a:p>
          <a:endParaRPr lang="en-US"/>
        </a:p>
      </dgm:t>
    </dgm:pt>
    <dgm:pt modelId="{4E8EB715-A94E-FC4B-B2B5-619AC1E32F1A}">
      <dgm:prSet/>
      <dgm:spPr/>
      <dgm:t>
        <a:bodyPr/>
        <a:lstStyle/>
        <a:p>
          <a:r>
            <a:rPr lang="en-US" dirty="0"/>
            <a:t>GAN</a:t>
          </a:r>
        </a:p>
      </dgm:t>
    </dgm:pt>
    <dgm:pt modelId="{4C43A8AB-BD9D-7F41-855A-DF1E9D716D16}" type="parTrans" cxnId="{F7546B9C-E972-A443-92C3-3BDCF405DB00}">
      <dgm:prSet/>
      <dgm:spPr/>
      <dgm:t>
        <a:bodyPr/>
        <a:lstStyle/>
        <a:p>
          <a:endParaRPr lang="en-GB"/>
        </a:p>
      </dgm:t>
    </dgm:pt>
    <dgm:pt modelId="{237868E0-38AA-824A-9448-57E1E3A3215E}" type="sibTrans" cxnId="{F7546B9C-E972-A443-92C3-3BDCF405DB00}">
      <dgm:prSet/>
      <dgm:spPr/>
      <dgm:t>
        <a:bodyPr/>
        <a:lstStyle/>
        <a:p>
          <a:endParaRPr lang="en-GB"/>
        </a:p>
      </dgm:t>
    </dgm:pt>
    <dgm:pt modelId="{5AE77040-60C5-3E4E-81DE-92085D03D8CA}">
      <dgm:prSet/>
      <dgm:spPr/>
      <dgm:t>
        <a:bodyPr/>
        <a:lstStyle/>
        <a:p>
          <a:r>
            <a:rPr lang="en-US" dirty="0"/>
            <a:t>VAE</a:t>
          </a:r>
        </a:p>
      </dgm:t>
    </dgm:pt>
    <dgm:pt modelId="{0AE1C082-6A6D-644A-B47F-3D8F19A38552}" type="parTrans" cxnId="{906E1B1D-4BD2-674C-915D-61525803983F}">
      <dgm:prSet/>
      <dgm:spPr/>
      <dgm:t>
        <a:bodyPr/>
        <a:lstStyle/>
        <a:p>
          <a:endParaRPr lang="en-GB"/>
        </a:p>
      </dgm:t>
    </dgm:pt>
    <dgm:pt modelId="{C72F2373-29E3-AC4F-B1A4-33F067903978}" type="sibTrans" cxnId="{906E1B1D-4BD2-674C-915D-61525803983F}">
      <dgm:prSet/>
      <dgm:spPr/>
      <dgm:t>
        <a:bodyPr/>
        <a:lstStyle/>
        <a:p>
          <a:endParaRPr lang="en-GB"/>
        </a:p>
      </dgm:t>
    </dgm:pt>
    <dgm:pt modelId="{AD0E7994-AF76-D74F-88F6-ADFBA288DACB}" type="pres">
      <dgm:prSet presAssocID="{B6C37173-7F37-4142-B0B2-4884C21C70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BDBF0B-F98F-5444-9601-63B14F692E55}" type="pres">
      <dgm:prSet presAssocID="{BF20861A-33EA-4E56-9ACE-73A4B3056206}" presName="hierRoot1" presStyleCnt="0"/>
      <dgm:spPr/>
    </dgm:pt>
    <dgm:pt modelId="{6BE86EC1-DFBD-764B-A4CE-566FBA5E4C24}" type="pres">
      <dgm:prSet presAssocID="{BF20861A-33EA-4E56-9ACE-73A4B3056206}" presName="composite" presStyleCnt="0"/>
      <dgm:spPr/>
    </dgm:pt>
    <dgm:pt modelId="{5E4D4C7C-EB70-5149-8831-441A5E4AF8F8}" type="pres">
      <dgm:prSet presAssocID="{BF20861A-33EA-4E56-9ACE-73A4B3056206}" presName="background" presStyleLbl="node0" presStyleIdx="0" presStyleCnt="6"/>
      <dgm:spPr/>
    </dgm:pt>
    <dgm:pt modelId="{368CD752-E0F5-EE46-BA78-F0A0645D6D36}" type="pres">
      <dgm:prSet presAssocID="{BF20861A-33EA-4E56-9ACE-73A4B3056206}" presName="text" presStyleLbl="fgAcc0" presStyleIdx="0" presStyleCnt="6">
        <dgm:presLayoutVars>
          <dgm:chPref val="3"/>
        </dgm:presLayoutVars>
      </dgm:prSet>
      <dgm:spPr/>
    </dgm:pt>
    <dgm:pt modelId="{53079FE9-20BF-6C4D-89D3-8B4BC40F469E}" type="pres">
      <dgm:prSet presAssocID="{BF20861A-33EA-4E56-9ACE-73A4B3056206}" presName="hierChild2" presStyleCnt="0"/>
      <dgm:spPr/>
    </dgm:pt>
    <dgm:pt modelId="{00449A24-DA89-E541-924E-62DC0CCF28AC}" type="pres">
      <dgm:prSet presAssocID="{683BCD53-D25A-4895-AD16-A02A025D2F2B}" presName="hierRoot1" presStyleCnt="0"/>
      <dgm:spPr/>
    </dgm:pt>
    <dgm:pt modelId="{0D1AEAD2-55C1-D44B-A3AC-C93E81E44485}" type="pres">
      <dgm:prSet presAssocID="{683BCD53-D25A-4895-AD16-A02A025D2F2B}" presName="composite" presStyleCnt="0"/>
      <dgm:spPr/>
    </dgm:pt>
    <dgm:pt modelId="{83B8F63E-4866-EC45-B774-9703C1F1A8D9}" type="pres">
      <dgm:prSet presAssocID="{683BCD53-D25A-4895-AD16-A02A025D2F2B}" presName="background" presStyleLbl="node0" presStyleIdx="1" presStyleCnt="6"/>
      <dgm:spPr/>
    </dgm:pt>
    <dgm:pt modelId="{F937D677-9A85-5C40-BFAC-28A05623D2AF}" type="pres">
      <dgm:prSet presAssocID="{683BCD53-D25A-4895-AD16-A02A025D2F2B}" presName="text" presStyleLbl="fgAcc0" presStyleIdx="1" presStyleCnt="6">
        <dgm:presLayoutVars>
          <dgm:chPref val="3"/>
        </dgm:presLayoutVars>
      </dgm:prSet>
      <dgm:spPr/>
    </dgm:pt>
    <dgm:pt modelId="{F835530A-7A21-B446-9D66-A2BAC223E1CC}" type="pres">
      <dgm:prSet presAssocID="{683BCD53-D25A-4895-AD16-A02A025D2F2B}" presName="hierChild2" presStyleCnt="0"/>
      <dgm:spPr/>
    </dgm:pt>
    <dgm:pt modelId="{6BDC2CAD-0EC9-D346-BAC3-179A21CB9D45}" type="pres">
      <dgm:prSet presAssocID="{8B714EC4-8E6D-47B1-9E40-0D4291678DEC}" presName="Name10" presStyleLbl="parChTrans1D2" presStyleIdx="0" presStyleCnt="2"/>
      <dgm:spPr/>
    </dgm:pt>
    <dgm:pt modelId="{40DA9BCA-2981-B549-8D97-5D9081A42496}" type="pres">
      <dgm:prSet presAssocID="{877D6010-A83E-4C3E-B1A2-60ABB61DA9EC}" presName="hierRoot2" presStyleCnt="0"/>
      <dgm:spPr/>
    </dgm:pt>
    <dgm:pt modelId="{B1922397-4F2D-5440-8A40-C09AA388093C}" type="pres">
      <dgm:prSet presAssocID="{877D6010-A83E-4C3E-B1A2-60ABB61DA9EC}" presName="composite2" presStyleCnt="0"/>
      <dgm:spPr/>
    </dgm:pt>
    <dgm:pt modelId="{5624DD19-0CA8-114D-8F41-C7D933EB7048}" type="pres">
      <dgm:prSet presAssocID="{877D6010-A83E-4C3E-B1A2-60ABB61DA9EC}" presName="background2" presStyleLbl="node2" presStyleIdx="0" presStyleCnt="2"/>
      <dgm:spPr/>
    </dgm:pt>
    <dgm:pt modelId="{216BED99-A701-9F4B-9F0E-703ABAA811F2}" type="pres">
      <dgm:prSet presAssocID="{877D6010-A83E-4C3E-B1A2-60ABB61DA9EC}" presName="text2" presStyleLbl="fgAcc2" presStyleIdx="0" presStyleCnt="2">
        <dgm:presLayoutVars>
          <dgm:chPref val="3"/>
        </dgm:presLayoutVars>
      </dgm:prSet>
      <dgm:spPr/>
    </dgm:pt>
    <dgm:pt modelId="{ADC5B335-A1B7-E54B-9D57-C48DBB016C20}" type="pres">
      <dgm:prSet presAssocID="{877D6010-A83E-4C3E-B1A2-60ABB61DA9EC}" presName="hierChild3" presStyleCnt="0"/>
      <dgm:spPr/>
    </dgm:pt>
    <dgm:pt modelId="{48B2F2B5-EB3B-C44F-B2E1-E7A2233864C8}" type="pres">
      <dgm:prSet presAssocID="{3DCBAF58-54CD-496C-97D0-3A00BF4D75B3}" presName="Name10" presStyleLbl="parChTrans1D2" presStyleIdx="1" presStyleCnt="2"/>
      <dgm:spPr/>
    </dgm:pt>
    <dgm:pt modelId="{666421B3-0BA9-DA4A-A2F1-E863A3B3CA00}" type="pres">
      <dgm:prSet presAssocID="{21415C0F-CC05-49D2-AA28-1FD6A4FBA056}" presName="hierRoot2" presStyleCnt="0"/>
      <dgm:spPr/>
    </dgm:pt>
    <dgm:pt modelId="{97E2C794-4BC5-4348-960F-89D481FF5D88}" type="pres">
      <dgm:prSet presAssocID="{21415C0F-CC05-49D2-AA28-1FD6A4FBA056}" presName="composite2" presStyleCnt="0"/>
      <dgm:spPr/>
    </dgm:pt>
    <dgm:pt modelId="{6906C693-0BE8-4A4A-B923-8BF483849D51}" type="pres">
      <dgm:prSet presAssocID="{21415C0F-CC05-49D2-AA28-1FD6A4FBA056}" presName="background2" presStyleLbl="node2" presStyleIdx="1" presStyleCnt="2"/>
      <dgm:spPr/>
    </dgm:pt>
    <dgm:pt modelId="{5C636F6F-4346-404F-BE86-5B94778D2D8B}" type="pres">
      <dgm:prSet presAssocID="{21415C0F-CC05-49D2-AA28-1FD6A4FBA056}" presName="text2" presStyleLbl="fgAcc2" presStyleIdx="1" presStyleCnt="2">
        <dgm:presLayoutVars>
          <dgm:chPref val="3"/>
        </dgm:presLayoutVars>
      </dgm:prSet>
      <dgm:spPr/>
    </dgm:pt>
    <dgm:pt modelId="{251C5F9F-E769-DA42-9326-1A6676AB9748}" type="pres">
      <dgm:prSet presAssocID="{21415C0F-CC05-49D2-AA28-1FD6A4FBA056}" presName="hierChild3" presStyleCnt="0"/>
      <dgm:spPr/>
    </dgm:pt>
    <dgm:pt modelId="{A79293B2-7242-4E4D-A3C3-DAEEF0FBE0C2}" type="pres">
      <dgm:prSet presAssocID="{1454430E-6C8A-44F4-BB61-423402C78E52}" presName="hierRoot1" presStyleCnt="0"/>
      <dgm:spPr/>
    </dgm:pt>
    <dgm:pt modelId="{A79AF7A4-802E-1142-A881-239A5D0A50B3}" type="pres">
      <dgm:prSet presAssocID="{1454430E-6C8A-44F4-BB61-423402C78E52}" presName="composite" presStyleCnt="0"/>
      <dgm:spPr/>
    </dgm:pt>
    <dgm:pt modelId="{1D1099A2-6367-CA43-9344-3AF8C5351E1E}" type="pres">
      <dgm:prSet presAssocID="{1454430E-6C8A-44F4-BB61-423402C78E52}" presName="background" presStyleLbl="node0" presStyleIdx="2" presStyleCnt="6"/>
      <dgm:spPr/>
    </dgm:pt>
    <dgm:pt modelId="{AAD64092-C8B1-4D49-BE63-6A5C8AB55517}" type="pres">
      <dgm:prSet presAssocID="{1454430E-6C8A-44F4-BB61-423402C78E52}" presName="text" presStyleLbl="fgAcc0" presStyleIdx="2" presStyleCnt="6">
        <dgm:presLayoutVars>
          <dgm:chPref val="3"/>
        </dgm:presLayoutVars>
      </dgm:prSet>
      <dgm:spPr/>
    </dgm:pt>
    <dgm:pt modelId="{2629C025-D7B8-244C-92BD-0184BFA1B62F}" type="pres">
      <dgm:prSet presAssocID="{1454430E-6C8A-44F4-BB61-423402C78E52}" presName="hierChild2" presStyleCnt="0"/>
      <dgm:spPr/>
    </dgm:pt>
    <dgm:pt modelId="{4B2E1FEA-CF64-C24F-A47A-A663B4507E53}" type="pres">
      <dgm:prSet presAssocID="{E9E0AA26-C03C-4C30-8AAC-083ACCA96993}" presName="hierRoot1" presStyleCnt="0"/>
      <dgm:spPr/>
    </dgm:pt>
    <dgm:pt modelId="{27496C1A-8DF6-0B42-96FE-324053891C40}" type="pres">
      <dgm:prSet presAssocID="{E9E0AA26-C03C-4C30-8AAC-083ACCA96993}" presName="composite" presStyleCnt="0"/>
      <dgm:spPr/>
    </dgm:pt>
    <dgm:pt modelId="{2100F479-B383-D54C-9999-D9C999835570}" type="pres">
      <dgm:prSet presAssocID="{E9E0AA26-C03C-4C30-8AAC-083ACCA96993}" presName="background" presStyleLbl="node0" presStyleIdx="3" presStyleCnt="6"/>
      <dgm:spPr/>
    </dgm:pt>
    <dgm:pt modelId="{D6AD83C0-5A54-3A49-9641-AE5B52DE46A6}" type="pres">
      <dgm:prSet presAssocID="{E9E0AA26-C03C-4C30-8AAC-083ACCA96993}" presName="text" presStyleLbl="fgAcc0" presStyleIdx="3" presStyleCnt="6">
        <dgm:presLayoutVars>
          <dgm:chPref val="3"/>
        </dgm:presLayoutVars>
      </dgm:prSet>
      <dgm:spPr/>
    </dgm:pt>
    <dgm:pt modelId="{17EADBED-CB4C-494B-A62B-22398E0F7114}" type="pres">
      <dgm:prSet presAssocID="{E9E0AA26-C03C-4C30-8AAC-083ACCA96993}" presName="hierChild2" presStyleCnt="0"/>
      <dgm:spPr/>
    </dgm:pt>
    <dgm:pt modelId="{6FCAFCF4-95FE-894B-B3F4-5BE1848DC00E}" type="pres">
      <dgm:prSet presAssocID="{4E8EB715-A94E-FC4B-B2B5-619AC1E32F1A}" presName="hierRoot1" presStyleCnt="0"/>
      <dgm:spPr/>
    </dgm:pt>
    <dgm:pt modelId="{6796C2C8-B949-5B41-96FB-76F1462BA6E8}" type="pres">
      <dgm:prSet presAssocID="{4E8EB715-A94E-FC4B-B2B5-619AC1E32F1A}" presName="composite" presStyleCnt="0"/>
      <dgm:spPr/>
    </dgm:pt>
    <dgm:pt modelId="{15F83378-AEA0-8E47-81EE-7F4E03E66BE4}" type="pres">
      <dgm:prSet presAssocID="{4E8EB715-A94E-FC4B-B2B5-619AC1E32F1A}" presName="background" presStyleLbl="node0" presStyleIdx="4" presStyleCnt="6"/>
      <dgm:spPr/>
    </dgm:pt>
    <dgm:pt modelId="{2E27689F-D5BD-A545-8918-C841543277C1}" type="pres">
      <dgm:prSet presAssocID="{4E8EB715-A94E-FC4B-B2B5-619AC1E32F1A}" presName="text" presStyleLbl="fgAcc0" presStyleIdx="4" presStyleCnt="6">
        <dgm:presLayoutVars>
          <dgm:chPref val="3"/>
        </dgm:presLayoutVars>
      </dgm:prSet>
      <dgm:spPr/>
    </dgm:pt>
    <dgm:pt modelId="{F883E346-DA27-7F45-A9CF-921F4AA6BFC7}" type="pres">
      <dgm:prSet presAssocID="{4E8EB715-A94E-FC4B-B2B5-619AC1E32F1A}" presName="hierChild2" presStyleCnt="0"/>
      <dgm:spPr/>
    </dgm:pt>
    <dgm:pt modelId="{E1000930-A134-0749-AE8F-23545C3DFD79}" type="pres">
      <dgm:prSet presAssocID="{5AE77040-60C5-3E4E-81DE-92085D03D8CA}" presName="hierRoot1" presStyleCnt="0"/>
      <dgm:spPr/>
    </dgm:pt>
    <dgm:pt modelId="{818B9435-96AB-5B4B-A32C-8B3FEA952458}" type="pres">
      <dgm:prSet presAssocID="{5AE77040-60C5-3E4E-81DE-92085D03D8CA}" presName="composite" presStyleCnt="0"/>
      <dgm:spPr/>
    </dgm:pt>
    <dgm:pt modelId="{A11DA1C8-3E2F-2A42-A9C4-0C949FCEC3FB}" type="pres">
      <dgm:prSet presAssocID="{5AE77040-60C5-3E4E-81DE-92085D03D8CA}" presName="background" presStyleLbl="node0" presStyleIdx="5" presStyleCnt="6"/>
      <dgm:spPr/>
    </dgm:pt>
    <dgm:pt modelId="{32A3AE52-BFBF-7148-8715-9B8CF412E3B4}" type="pres">
      <dgm:prSet presAssocID="{5AE77040-60C5-3E4E-81DE-92085D03D8CA}" presName="text" presStyleLbl="fgAcc0" presStyleIdx="5" presStyleCnt="6">
        <dgm:presLayoutVars>
          <dgm:chPref val="3"/>
        </dgm:presLayoutVars>
      </dgm:prSet>
      <dgm:spPr/>
    </dgm:pt>
    <dgm:pt modelId="{A0C628FD-018B-3E4F-B6BA-FBAA3022D685}" type="pres">
      <dgm:prSet presAssocID="{5AE77040-60C5-3E4E-81DE-92085D03D8CA}" presName="hierChild2" presStyleCnt="0"/>
      <dgm:spPr/>
    </dgm:pt>
  </dgm:ptLst>
  <dgm:cxnLst>
    <dgm:cxn modelId="{DB2CB408-EA65-0349-B296-AD43404C8F29}" type="presOf" srcId="{E9E0AA26-C03C-4C30-8AAC-083ACCA96993}" destId="{D6AD83C0-5A54-3A49-9641-AE5B52DE46A6}" srcOrd="0" destOrd="0" presId="urn:microsoft.com/office/officeart/2005/8/layout/hierarchy1"/>
    <dgm:cxn modelId="{185A6A19-A6D1-9C4D-8EC9-1CEBC2819922}" type="presOf" srcId="{B6C37173-7F37-4142-B0B2-4884C21C70CD}" destId="{AD0E7994-AF76-D74F-88F6-ADFBA288DACB}" srcOrd="0" destOrd="0" presId="urn:microsoft.com/office/officeart/2005/8/layout/hierarchy1"/>
    <dgm:cxn modelId="{906E1B1D-4BD2-674C-915D-61525803983F}" srcId="{B6C37173-7F37-4142-B0B2-4884C21C70CD}" destId="{5AE77040-60C5-3E4E-81DE-92085D03D8CA}" srcOrd="5" destOrd="0" parTransId="{0AE1C082-6A6D-644A-B47F-3D8F19A38552}" sibTransId="{C72F2373-29E3-AC4F-B1A4-33F067903978}"/>
    <dgm:cxn modelId="{128D702C-26E5-CF42-AB1E-9D2DF34B5F6C}" type="presOf" srcId="{21415C0F-CC05-49D2-AA28-1FD6A4FBA056}" destId="{5C636F6F-4346-404F-BE86-5B94778D2D8B}" srcOrd="0" destOrd="0" presId="urn:microsoft.com/office/officeart/2005/8/layout/hierarchy1"/>
    <dgm:cxn modelId="{CB69F031-6DD9-457B-AC9E-DFAED460A8E2}" srcId="{683BCD53-D25A-4895-AD16-A02A025D2F2B}" destId="{877D6010-A83E-4C3E-B1A2-60ABB61DA9EC}" srcOrd="0" destOrd="0" parTransId="{8B714EC4-8E6D-47B1-9E40-0D4291678DEC}" sibTransId="{254BFAD9-DF67-4EA7-BD33-02F2645F4AD4}"/>
    <dgm:cxn modelId="{8BBD2A37-387A-48C9-8B03-92B19B9FEEE8}" srcId="{B6C37173-7F37-4142-B0B2-4884C21C70CD}" destId="{E9E0AA26-C03C-4C30-8AAC-083ACCA96993}" srcOrd="3" destOrd="0" parTransId="{50A82C96-25DB-4805-800F-307D27F4EC95}" sibTransId="{BEA95F02-F8A1-4215-A5D0-633C261F2325}"/>
    <dgm:cxn modelId="{228EA33E-762E-0744-8900-8E088A5C5031}" type="presOf" srcId="{4E8EB715-A94E-FC4B-B2B5-619AC1E32F1A}" destId="{2E27689F-D5BD-A545-8918-C841543277C1}" srcOrd="0" destOrd="0" presId="urn:microsoft.com/office/officeart/2005/8/layout/hierarchy1"/>
    <dgm:cxn modelId="{0B267E4C-B3EB-AE4B-A89C-6313876E267B}" type="presOf" srcId="{683BCD53-D25A-4895-AD16-A02A025D2F2B}" destId="{F937D677-9A85-5C40-BFAC-28A05623D2AF}" srcOrd="0" destOrd="0" presId="urn:microsoft.com/office/officeart/2005/8/layout/hierarchy1"/>
    <dgm:cxn modelId="{B7C39F69-2F51-4F47-B17D-3639063CE586}" srcId="{683BCD53-D25A-4895-AD16-A02A025D2F2B}" destId="{21415C0F-CC05-49D2-AA28-1FD6A4FBA056}" srcOrd="1" destOrd="0" parTransId="{3DCBAF58-54CD-496C-97D0-3A00BF4D75B3}" sibTransId="{36A922F1-A586-48AA-9712-8FE4A3512C9F}"/>
    <dgm:cxn modelId="{88B33277-DDA7-5E48-B765-103E1CDD419B}" type="presOf" srcId="{877D6010-A83E-4C3E-B1A2-60ABB61DA9EC}" destId="{216BED99-A701-9F4B-9F0E-703ABAA811F2}" srcOrd="0" destOrd="0" presId="urn:microsoft.com/office/officeart/2005/8/layout/hierarchy1"/>
    <dgm:cxn modelId="{B89F3B7B-9153-43F6-83E0-1BD09073F094}" srcId="{B6C37173-7F37-4142-B0B2-4884C21C70CD}" destId="{BF20861A-33EA-4E56-9ACE-73A4B3056206}" srcOrd="0" destOrd="0" parTransId="{D280C815-8D92-4151-B6A6-988AC2C8482A}" sibTransId="{09A547E7-99AD-4005-A851-519FD2FDCEE4}"/>
    <dgm:cxn modelId="{E07E648E-C21B-BF4E-A3D6-33AB34015080}" type="presOf" srcId="{3DCBAF58-54CD-496C-97D0-3A00BF4D75B3}" destId="{48B2F2B5-EB3B-C44F-B2E1-E7A2233864C8}" srcOrd="0" destOrd="0" presId="urn:microsoft.com/office/officeart/2005/8/layout/hierarchy1"/>
    <dgm:cxn modelId="{8C9E199C-E8E9-0D41-A8FC-368942AD56DF}" type="presOf" srcId="{5AE77040-60C5-3E4E-81DE-92085D03D8CA}" destId="{32A3AE52-BFBF-7148-8715-9B8CF412E3B4}" srcOrd="0" destOrd="0" presId="urn:microsoft.com/office/officeart/2005/8/layout/hierarchy1"/>
    <dgm:cxn modelId="{F7546B9C-E972-A443-92C3-3BDCF405DB00}" srcId="{B6C37173-7F37-4142-B0B2-4884C21C70CD}" destId="{4E8EB715-A94E-FC4B-B2B5-619AC1E32F1A}" srcOrd="4" destOrd="0" parTransId="{4C43A8AB-BD9D-7F41-855A-DF1E9D716D16}" sibTransId="{237868E0-38AA-824A-9448-57E1E3A3215E}"/>
    <dgm:cxn modelId="{7091039D-9D09-41E3-B687-11BECD579927}" srcId="{B6C37173-7F37-4142-B0B2-4884C21C70CD}" destId="{1454430E-6C8A-44F4-BB61-423402C78E52}" srcOrd="2" destOrd="0" parTransId="{84F00E83-8109-44BC-B531-B018AC9BF62F}" sibTransId="{05650AE4-00E7-47B2-9394-52E3F51C3966}"/>
    <dgm:cxn modelId="{773029AD-3E22-4C07-BBFD-3920030B57E2}" srcId="{B6C37173-7F37-4142-B0B2-4884C21C70CD}" destId="{683BCD53-D25A-4895-AD16-A02A025D2F2B}" srcOrd="1" destOrd="0" parTransId="{BF0C86DE-5EBE-4759-8644-4E27D6EE935A}" sibTransId="{9091FEDA-9F50-4412-AA66-6F2C5A26EE2E}"/>
    <dgm:cxn modelId="{6B8AB1D1-BEA7-D348-8CD8-268751D69EA9}" type="presOf" srcId="{8B714EC4-8E6D-47B1-9E40-0D4291678DEC}" destId="{6BDC2CAD-0EC9-D346-BAC3-179A21CB9D45}" srcOrd="0" destOrd="0" presId="urn:microsoft.com/office/officeart/2005/8/layout/hierarchy1"/>
    <dgm:cxn modelId="{DB3ED4EB-4AA2-C541-AC9A-028D7AFE4F61}" type="presOf" srcId="{BF20861A-33EA-4E56-9ACE-73A4B3056206}" destId="{368CD752-E0F5-EE46-BA78-F0A0645D6D36}" srcOrd="0" destOrd="0" presId="urn:microsoft.com/office/officeart/2005/8/layout/hierarchy1"/>
    <dgm:cxn modelId="{6342C3F6-D49D-B147-A343-8118C3315A2C}" type="presOf" srcId="{1454430E-6C8A-44F4-BB61-423402C78E52}" destId="{AAD64092-C8B1-4D49-BE63-6A5C8AB55517}" srcOrd="0" destOrd="0" presId="urn:microsoft.com/office/officeart/2005/8/layout/hierarchy1"/>
    <dgm:cxn modelId="{C3FC4EA9-C0A6-D745-A34D-8006F799B7B9}" type="presParOf" srcId="{AD0E7994-AF76-D74F-88F6-ADFBA288DACB}" destId="{32BDBF0B-F98F-5444-9601-63B14F692E55}" srcOrd="0" destOrd="0" presId="urn:microsoft.com/office/officeart/2005/8/layout/hierarchy1"/>
    <dgm:cxn modelId="{D86C752E-7957-0940-B30F-FAB47632BBA6}" type="presParOf" srcId="{32BDBF0B-F98F-5444-9601-63B14F692E55}" destId="{6BE86EC1-DFBD-764B-A4CE-566FBA5E4C24}" srcOrd="0" destOrd="0" presId="urn:microsoft.com/office/officeart/2005/8/layout/hierarchy1"/>
    <dgm:cxn modelId="{3F6C3C64-2CFD-F44B-9135-AA9CAC926FC0}" type="presParOf" srcId="{6BE86EC1-DFBD-764B-A4CE-566FBA5E4C24}" destId="{5E4D4C7C-EB70-5149-8831-441A5E4AF8F8}" srcOrd="0" destOrd="0" presId="urn:microsoft.com/office/officeart/2005/8/layout/hierarchy1"/>
    <dgm:cxn modelId="{F044250D-5C6F-6E48-AAC0-D6AB743636BD}" type="presParOf" srcId="{6BE86EC1-DFBD-764B-A4CE-566FBA5E4C24}" destId="{368CD752-E0F5-EE46-BA78-F0A0645D6D36}" srcOrd="1" destOrd="0" presId="urn:microsoft.com/office/officeart/2005/8/layout/hierarchy1"/>
    <dgm:cxn modelId="{57E2EDDC-A009-F147-B8BC-95CFCA3B29F8}" type="presParOf" srcId="{32BDBF0B-F98F-5444-9601-63B14F692E55}" destId="{53079FE9-20BF-6C4D-89D3-8B4BC40F469E}" srcOrd="1" destOrd="0" presId="urn:microsoft.com/office/officeart/2005/8/layout/hierarchy1"/>
    <dgm:cxn modelId="{1693CB30-ECAE-A84E-A9C4-D62BA10B1970}" type="presParOf" srcId="{AD0E7994-AF76-D74F-88F6-ADFBA288DACB}" destId="{00449A24-DA89-E541-924E-62DC0CCF28AC}" srcOrd="1" destOrd="0" presId="urn:microsoft.com/office/officeart/2005/8/layout/hierarchy1"/>
    <dgm:cxn modelId="{B17B06F3-9F8A-754F-A6FB-992F092ED379}" type="presParOf" srcId="{00449A24-DA89-E541-924E-62DC0CCF28AC}" destId="{0D1AEAD2-55C1-D44B-A3AC-C93E81E44485}" srcOrd="0" destOrd="0" presId="urn:microsoft.com/office/officeart/2005/8/layout/hierarchy1"/>
    <dgm:cxn modelId="{72231E2E-8C9D-2E41-A7E5-C4E4B7DDEFE5}" type="presParOf" srcId="{0D1AEAD2-55C1-D44B-A3AC-C93E81E44485}" destId="{83B8F63E-4866-EC45-B774-9703C1F1A8D9}" srcOrd="0" destOrd="0" presId="urn:microsoft.com/office/officeart/2005/8/layout/hierarchy1"/>
    <dgm:cxn modelId="{513E422B-B0FB-AF47-AA59-A52398718A65}" type="presParOf" srcId="{0D1AEAD2-55C1-D44B-A3AC-C93E81E44485}" destId="{F937D677-9A85-5C40-BFAC-28A05623D2AF}" srcOrd="1" destOrd="0" presId="urn:microsoft.com/office/officeart/2005/8/layout/hierarchy1"/>
    <dgm:cxn modelId="{782471E7-C0C8-8A44-8CFC-CC17EC394102}" type="presParOf" srcId="{00449A24-DA89-E541-924E-62DC0CCF28AC}" destId="{F835530A-7A21-B446-9D66-A2BAC223E1CC}" srcOrd="1" destOrd="0" presId="urn:microsoft.com/office/officeart/2005/8/layout/hierarchy1"/>
    <dgm:cxn modelId="{8E7A8429-2A86-DE4F-8E15-A77DEF7D14BF}" type="presParOf" srcId="{F835530A-7A21-B446-9D66-A2BAC223E1CC}" destId="{6BDC2CAD-0EC9-D346-BAC3-179A21CB9D45}" srcOrd="0" destOrd="0" presId="urn:microsoft.com/office/officeart/2005/8/layout/hierarchy1"/>
    <dgm:cxn modelId="{10CCF483-F4D1-A840-A879-B15BC3B732FA}" type="presParOf" srcId="{F835530A-7A21-B446-9D66-A2BAC223E1CC}" destId="{40DA9BCA-2981-B549-8D97-5D9081A42496}" srcOrd="1" destOrd="0" presId="urn:microsoft.com/office/officeart/2005/8/layout/hierarchy1"/>
    <dgm:cxn modelId="{0E876467-7BBF-5048-A99E-59E142704CF5}" type="presParOf" srcId="{40DA9BCA-2981-B549-8D97-5D9081A42496}" destId="{B1922397-4F2D-5440-8A40-C09AA388093C}" srcOrd="0" destOrd="0" presId="urn:microsoft.com/office/officeart/2005/8/layout/hierarchy1"/>
    <dgm:cxn modelId="{F5942718-CE84-A241-9FE4-8920D24FFA15}" type="presParOf" srcId="{B1922397-4F2D-5440-8A40-C09AA388093C}" destId="{5624DD19-0CA8-114D-8F41-C7D933EB7048}" srcOrd="0" destOrd="0" presId="urn:microsoft.com/office/officeart/2005/8/layout/hierarchy1"/>
    <dgm:cxn modelId="{CCB25DFA-BADD-6A48-A500-CC4F6B6CDE7E}" type="presParOf" srcId="{B1922397-4F2D-5440-8A40-C09AA388093C}" destId="{216BED99-A701-9F4B-9F0E-703ABAA811F2}" srcOrd="1" destOrd="0" presId="urn:microsoft.com/office/officeart/2005/8/layout/hierarchy1"/>
    <dgm:cxn modelId="{6B3C8BD8-0417-DE4B-947E-CF271C01C5EB}" type="presParOf" srcId="{40DA9BCA-2981-B549-8D97-5D9081A42496}" destId="{ADC5B335-A1B7-E54B-9D57-C48DBB016C20}" srcOrd="1" destOrd="0" presId="urn:microsoft.com/office/officeart/2005/8/layout/hierarchy1"/>
    <dgm:cxn modelId="{3A90650A-621F-8A43-B026-2543B489B7A8}" type="presParOf" srcId="{F835530A-7A21-B446-9D66-A2BAC223E1CC}" destId="{48B2F2B5-EB3B-C44F-B2E1-E7A2233864C8}" srcOrd="2" destOrd="0" presId="urn:microsoft.com/office/officeart/2005/8/layout/hierarchy1"/>
    <dgm:cxn modelId="{2178B227-B658-3F4F-BBB7-C9B94937D3FE}" type="presParOf" srcId="{F835530A-7A21-B446-9D66-A2BAC223E1CC}" destId="{666421B3-0BA9-DA4A-A2F1-E863A3B3CA00}" srcOrd="3" destOrd="0" presId="urn:microsoft.com/office/officeart/2005/8/layout/hierarchy1"/>
    <dgm:cxn modelId="{92034A80-AFFF-BA4F-B17A-58D25F1A71F8}" type="presParOf" srcId="{666421B3-0BA9-DA4A-A2F1-E863A3B3CA00}" destId="{97E2C794-4BC5-4348-960F-89D481FF5D88}" srcOrd="0" destOrd="0" presId="urn:microsoft.com/office/officeart/2005/8/layout/hierarchy1"/>
    <dgm:cxn modelId="{03E4DB53-1637-0449-9BBF-824AEAEF200C}" type="presParOf" srcId="{97E2C794-4BC5-4348-960F-89D481FF5D88}" destId="{6906C693-0BE8-4A4A-B923-8BF483849D51}" srcOrd="0" destOrd="0" presId="urn:microsoft.com/office/officeart/2005/8/layout/hierarchy1"/>
    <dgm:cxn modelId="{7084ACD7-64E6-834B-9D6A-2EB65C41BA25}" type="presParOf" srcId="{97E2C794-4BC5-4348-960F-89D481FF5D88}" destId="{5C636F6F-4346-404F-BE86-5B94778D2D8B}" srcOrd="1" destOrd="0" presId="urn:microsoft.com/office/officeart/2005/8/layout/hierarchy1"/>
    <dgm:cxn modelId="{2C41F4FB-470F-2C41-A334-4F570A4A034A}" type="presParOf" srcId="{666421B3-0BA9-DA4A-A2F1-E863A3B3CA00}" destId="{251C5F9F-E769-DA42-9326-1A6676AB9748}" srcOrd="1" destOrd="0" presId="urn:microsoft.com/office/officeart/2005/8/layout/hierarchy1"/>
    <dgm:cxn modelId="{31BF806B-C32A-0141-B374-133287271831}" type="presParOf" srcId="{AD0E7994-AF76-D74F-88F6-ADFBA288DACB}" destId="{A79293B2-7242-4E4D-A3C3-DAEEF0FBE0C2}" srcOrd="2" destOrd="0" presId="urn:microsoft.com/office/officeart/2005/8/layout/hierarchy1"/>
    <dgm:cxn modelId="{BA251D5A-DC71-AF45-8DCE-2E8C5A77CB79}" type="presParOf" srcId="{A79293B2-7242-4E4D-A3C3-DAEEF0FBE0C2}" destId="{A79AF7A4-802E-1142-A881-239A5D0A50B3}" srcOrd="0" destOrd="0" presId="urn:microsoft.com/office/officeart/2005/8/layout/hierarchy1"/>
    <dgm:cxn modelId="{E6F81F95-C979-784A-89C4-53DBF545EBA7}" type="presParOf" srcId="{A79AF7A4-802E-1142-A881-239A5D0A50B3}" destId="{1D1099A2-6367-CA43-9344-3AF8C5351E1E}" srcOrd="0" destOrd="0" presId="urn:microsoft.com/office/officeart/2005/8/layout/hierarchy1"/>
    <dgm:cxn modelId="{F6A566B7-E4FF-A540-9F3A-78937CF14062}" type="presParOf" srcId="{A79AF7A4-802E-1142-A881-239A5D0A50B3}" destId="{AAD64092-C8B1-4D49-BE63-6A5C8AB55517}" srcOrd="1" destOrd="0" presId="urn:microsoft.com/office/officeart/2005/8/layout/hierarchy1"/>
    <dgm:cxn modelId="{87AEBD13-0A51-9442-8914-CC0F56148654}" type="presParOf" srcId="{A79293B2-7242-4E4D-A3C3-DAEEF0FBE0C2}" destId="{2629C025-D7B8-244C-92BD-0184BFA1B62F}" srcOrd="1" destOrd="0" presId="urn:microsoft.com/office/officeart/2005/8/layout/hierarchy1"/>
    <dgm:cxn modelId="{42E35051-F304-2C4F-8012-3DA791D59611}" type="presParOf" srcId="{AD0E7994-AF76-D74F-88F6-ADFBA288DACB}" destId="{4B2E1FEA-CF64-C24F-A47A-A663B4507E53}" srcOrd="3" destOrd="0" presId="urn:microsoft.com/office/officeart/2005/8/layout/hierarchy1"/>
    <dgm:cxn modelId="{B44787F1-83B4-C645-AB66-F46DC4E9CE5B}" type="presParOf" srcId="{4B2E1FEA-CF64-C24F-A47A-A663B4507E53}" destId="{27496C1A-8DF6-0B42-96FE-324053891C40}" srcOrd="0" destOrd="0" presId="urn:microsoft.com/office/officeart/2005/8/layout/hierarchy1"/>
    <dgm:cxn modelId="{9B570EA1-F084-D040-A97E-43C3D027EE14}" type="presParOf" srcId="{27496C1A-8DF6-0B42-96FE-324053891C40}" destId="{2100F479-B383-D54C-9999-D9C999835570}" srcOrd="0" destOrd="0" presId="urn:microsoft.com/office/officeart/2005/8/layout/hierarchy1"/>
    <dgm:cxn modelId="{344F0AD7-48FD-6244-B571-2814ABD23D46}" type="presParOf" srcId="{27496C1A-8DF6-0B42-96FE-324053891C40}" destId="{D6AD83C0-5A54-3A49-9641-AE5B52DE46A6}" srcOrd="1" destOrd="0" presId="urn:microsoft.com/office/officeart/2005/8/layout/hierarchy1"/>
    <dgm:cxn modelId="{DB2E7210-1109-3F4D-B0B8-1486C318ECF4}" type="presParOf" srcId="{4B2E1FEA-CF64-C24F-A47A-A663B4507E53}" destId="{17EADBED-CB4C-494B-A62B-22398E0F7114}" srcOrd="1" destOrd="0" presId="urn:microsoft.com/office/officeart/2005/8/layout/hierarchy1"/>
    <dgm:cxn modelId="{A33EA890-38FC-CF4E-A316-42E4ABEDC2DB}" type="presParOf" srcId="{AD0E7994-AF76-D74F-88F6-ADFBA288DACB}" destId="{6FCAFCF4-95FE-894B-B3F4-5BE1848DC00E}" srcOrd="4" destOrd="0" presId="urn:microsoft.com/office/officeart/2005/8/layout/hierarchy1"/>
    <dgm:cxn modelId="{18121323-CA08-944E-936D-8C496E6296E2}" type="presParOf" srcId="{6FCAFCF4-95FE-894B-B3F4-5BE1848DC00E}" destId="{6796C2C8-B949-5B41-96FB-76F1462BA6E8}" srcOrd="0" destOrd="0" presId="urn:microsoft.com/office/officeart/2005/8/layout/hierarchy1"/>
    <dgm:cxn modelId="{F7D48D32-A7EA-224C-AB12-926FEC3A810D}" type="presParOf" srcId="{6796C2C8-B949-5B41-96FB-76F1462BA6E8}" destId="{15F83378-AEA0-8E47-81EE-7F4E03E66BE4}" srcOrd="0" destOrd="0" presId="urn:microsoft.com/office/officeart/2005/8/layout/hierarchy1"/>
    <dgm:cxn modelId="{A553C400-C396-9248-B914-FEBED437C2D2}" type="presParOf" srcId="{6796C2C8-B949-5B41-96FB-76F1462BA6E8}" destId="{2E27689F-D5BD-A545-8918-C841543277C1}" srcOrd="1" destOrd="0" presId="urn:microsoft.com/office/officeart/2005/8/layout/hierarchy1"/>
    <dgm:cxn modelId="{CFA80D49-6DF5-4840-B307-75D233FA28E6}" type="presParOf" srcId="{6FCAFCF4-95FE-894B-B3F4-5BE1848DC00E}" destId="{F883E346-DA27-7F45-A9CF-921F4AA6BFC7}" srcOrd="1" destOrd="0" presId="urn:microsoft.com/office/officeart/2005/8/layout/hierarchy1"/>
    <dgm:cxn modelId="{105940F0-59D3-F34D-AD81-42F6F29E22C9}" type="presParOf" srcId="{AD0E7994-AF76-D74F-88F6-ADFBA288DACB}" destId="{E1000930-A134-0749-AE8F-23545C3DFD79}" srcOrd="5" destOrd="0" presId="urn:microsoft.com/office/officeart/2005/8/layout/hierarchy1"/>
    <dgm:cxn modelId="{54E2BD1D-A1DB-D645-A727-E8261F7D76EA}" type="presParOf" srcId="{E1000930-A134-0749-AE8F-23545C3DFD79}" destId="{818B9435-96AB-5B4B-A32C-8B3FEA952458}" srcOrd="0" destOrd="0" presId="urn:microsoft.com/office/officeart/2005/8/layout/hierarchy1"/>
    <dgm:cxn modelId="{2FA95CF0-18A9-7445-B0BA-D8ED704EE0E8}" type="presParOf" srcId="{818B9435-96AB-5B4B-A32C-8B3FEA952458}" destId="{A11DA1C8-3E2F-2A42-A9C4-0C949FCEC3FB}" srcOrd="0" destOrd="0" presId="urn:microsoft.com/office/officeart/2005/8/layout/hierarchy1"/>
    <dgm:cxn modelId="{B1595859-2990-534D-A189-473ACECAC50B}" type="presParOf" srcId="{818B9435-96AB-5B4B-A32C-8B3FEA952458}" destId="{32A3AE52-BFBF-7148-8715-9B8CF412E3B4}" srcOrd="1" destOrd="0" presId="urn:microsoft.com/office/officeart/2005/8/layout/hierarchy1"/>
    <dgm:cxn modelId="{7412FA6D-7222-6A47-AAA0-03F87FDC4ABF}" type="presParOf" srcId="{E1000930-A134-0749-AE8F-23545C3DFD79}" destId="{A0C628FD-018B-3E4F-B6BA-FBAA3022D6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2F2B5-EB3B-C44F-B2E1-E7A2233864C8}">
      <dsp:nvSpPr>
        <dsp:cNvPr id="0" name=""/>
        <dsp:cNvSpPr/>
      </dsp:nvSpPr>
      <dsp:spPr>
        <a:xfrm>
          <a:off x="2290887" y="1398745"/>
          <a:ext cx="812479" cy="3866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501"/>
              </a:lnTo>
              <a:lnTo>
                <a:pt x="812479" y="263501"/>
              </a:lnTo>
              <a:lnTo>
                <a:pt x="812479" y="386666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C2CAD-0EC9-D346-BAC3-179A21CB9D45}">
      <dsp:nvSpPr>
        <dsp:cNvPr id="0" name=""/>
        <dsp:cNvSpPr/>
      </dsp:nvSpPr>
      <dsp:spPr>
        <a:xfrm>
          <a:off x="1478407" y="1398745"/>
          <a:ext cx="812479" cy="386666"/>
        </a:xfrm>
        <a:custGeom>
          <a:avLst/>
          <a:gdLst/>
          <a:ahLst/>
          <a:cxnLst/>
          <a:rect l="0" t="0" r="0" b="0"/>
          <a:pathLst>
            <a:path>
              <a:moveTo>
                <a:pt x="812479" y="0"/>
              </a:moveTo>
              <a:lnTo>
                <a:pt x="812479" y="263501"/>
              </a:lnTo>
              <a:lnTo>
                <a:pt x="0" y="263501"/>
              </a:lnTo>
              <a:lnTo>
                <a:pt x="0" y="386666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D4C7C-EB70-5149-8831-441A5E4AF8F8}">
      <dsp:nvSpPr>
        <dsp:cNvPr id="0" name=""/>
        <dsp:cNvSpPr/>
      </dsp:nvSpPr>
      <dsp:spPr>
        <a:xfrm>
          <a:off x="1172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8CD752-E0F5-EE46-BA78-F0A0645D6D36}">
      <dsp:nvSpPr>
        <dsp:cNvPr id="0" name=""/>
        <dsp:cNvSpPr/>
      </dsp:nvSpPr>
      <dsp:spPr>
        <a:xfrm>
          <a:off x="148895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PCA</a:t>
          </a:r>
        </a:p>
      </dsp:txBody>
      <dsp:txXfrm>
        <a:off x="173622" y="719569"/>
        <a:ext cx="1280057" cy="794786"/>
      </dsp:txXfrm>
    </dsp:sp>
    <dsp:sp modelId="{83B8F63E-4866-EC45-B774-9703C1F1A8D9}">
      <dsp:nvSpPr>
        <dsp:cNvPr id="0" name=""/>
        <dsp:cNvSpPr/>
      </dsp:nvSpPr>
      <dsp:spPr>
        <a:xfrm>
          <a:off x="1626131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37D677-9A85-5C40-BFAC-28A05623D2AF}">
      <dsp:nvSpPr>
        <dsp:cNvPr id="0" name=""/>
        <dsp:cNvSpPr/>
      </dsp:nvSpPr>
      <dsp:spPr>
        <a:xfrm>
          <a:off x="1773854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REGRESSION:</a:t>
          </a:r>
        </a:p>
      </dsp:txBody>
      <dsp:txXfrm>
        <a:off x="1798581" y="719569"/>
        <a:ext cx="1280057" cy="794786"/>
      </dsp:txXfrm>
    </dsp:sp>
    <dsp:sp modelId="{5624DD19-0CA8-114D-8F41-C7D933EB7048}">
      <dsp:nvSpPr>
        <dsp:cNvPr id="0" name=""/>
        <dsp:cNvSpPr/>
      </dsp:nvSpPr>
      <dsp:spPr>
        <a:xfrm>
          <a:off x="813651" y="1785411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6BED99-A701-9F4B-9F0E-703ABAA811F2}">
      <dsp:nvSpPr>
        <dsp:cNvPr id="0" name=""/>
        <dsp:cNvSpPr/>
      </dsp:nvSpPr>
      <dsp:spPr>
        <a:xfrm>
          <a:off x="961375" y="1925748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LASSO</a:t>
          </a:r>
          <a:endParaRPr lang="en-US" sz="1500" kern="1200"/>
        </a:p>
      </dsp:txBody>
      <dsp:txXfrm>
        <a:off x="986102" y="1950475"/>
        <a:ext cx="1280057" cy="794786"/>
      </dsp:txXfrm>
    </dsp:sp>
    <dsp:sp modelId="{6906C693-0BE8-4A4A-B923-8BF483849D51}">
      <dsp:nvSpPr>
        <dsp:cNvPr id="0" name=""/>
        <dsp:cNvSpPr/>
      </dsp:nvSpPr>
      <dsp:spPr>
        <a:xfrm>
          <a:off x="2438610" y="1785411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636F6F-4346-404F-BE86-5B94778D2D8B}">
      <dsp:nvSpPr>
        <dsp:cNvPr id="0" name=""/>
        <dsp:cNvSpPr/>
      </dsp:nvSpPr>
      <dsp:spPr>
        <a:xfrm>
          <a:off x="2586334" y="1925748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/>
            <a:t>RIDGE</a:t>
          </a:r>
          <a:endParaRPr lang="en-US" sz="1500" kern="1200"/>
        </a:p>
      </dsp:txBody>
      <dsp:txXfrm>
        <a:off x="2611061" y="1950475"/>
        <a:ext cx="1280057" cy="794786"/>
      </dsp:txXfrm>
    </dsp:sp>
    <dsp:sp modelId="{1D1099A2-6367-CA43-9344-3AF8C5351E1E}">
      <dsp:nvSpPr>
        <dsp:cNvPr id="0" name=""/>
        <dsp:cNvSpPr/>
      </dsp:nvSpPr>
      <dsp:spPr>
        <a:xfrm>
          <a:off x="3251090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64092-C8B1-4D49-BE63-6A5C8AB55517}">
      <dsp:nvSpPr>
        <dsp:cNvPr id="0" name=""/>
        <dsp:cNvSpPr/>
      </dsp:nvSpPr>
      <dsp:spPr>
        <a:xfrm>
          <a:off x="3398813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KMEANS</a:t>
          </a:r>
        </a:p>
      </dsp:txBody>
      <dsp:txXfrm>
        <a:off x="3423540" y="719569"/>
        <a:ext cx="1280057" cy="794786"/>
      </dsp:txXfrm>
    </dsp:sp>
    <dsp:sp modelId="{2100F479-B383-D54C-9999-D9C999835570}">
      <dsp:nvSpPr>
        <dsp:cNvPr id="0" name=""/>
        <dsp:cNvSpPr/>
      </dsp:nvSpPr>
      <dsp:spPr>
        <a:xfrm>
          <a:off x="4876049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AD83C0-5A54-3A49-9641-AE5B52DE46A6}">
      <dsp:nvSpPr>
        <dsp:cNvPr id="0" name=""/>
        <dsp:cNvSpPr/>
      </dsp:nvSpPr>
      <dsp:spPr>
        <a:xfrm>
          <a:off x="5023772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CNN</a:t>
          </a:r>
        </a:p>
      </dsp:txBody>
      <dsp:txXfrm>
        <a:off x="5048499" y="719569"/>
        <a:ext cx="1280057" cy="794786"/>
      </dsp:txXfrm>
    </dsp:sp>
    <dsp:sp modelId="{15F83378-AEA0-8E47-81EE-7F4E03E66BE4}">
      <dsp:nvSpPr>
        <dsp:cNvPr id="0" name=""/>
        <dsp:cNvSpPr/>
      </dsp:nvSpPr>
      <dsp:spPr>
        <a:xfrm>
          <a:off x="6501008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7689F-D5BD-A545-8918-C841543277C1}">
      <dsp:nvSpPr>
        <dsp:cNvPr id="0" name=""/>
        <dsp:cNvSpPr/>
      </dsp:nvSpPr>
      <dsp:spPr>
        <a:xfrm>
          <a:off x="6648731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GAN</a:t>
          </a:r>
        </a:p>
      </dsp:txBody>
      <dsp:txXfrm>
        <a:off x="6673458" y="719569"/>
        <a:ext cx="1280057" cy="794786"/>
      </dsp:txXfrm>
    </dsp:sp>
    <dsp:sp modelId="{A11DA1C8-3E2F-2A42-A9C4-0C949FCEC3FB}">
      <dsp:nvSpPr>
        <dsp:cNvPr id="0" name=""/>
        <dsp:cNvSpPr/>
      </dsp:nvSpPr>
      <dsp:spPr>
        <a:xfrm>
          <a:off x="8125967" y="554505"/>
          <a:ext cx="1329511" cy="844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A3AE52-BFBF-7148-8715-9B8CF412E3B4}">
      <dsp:nvSpPr>
        <dsp:cNvPr id="0" name=""/>
        <dsp:cNvSpPr/>
      </dsp:nvSpPr>
      <dsp:spPr>
        <a:xfrm>
          <a:off x="8273690" y="694842"/>
          <a:ext cx="1329511" cy="844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VAE</a:t>
          </a:r>
        </a:p>
      </dsp:txBody>
      <dsp:txXfrm>
        <a:off x="8298417" y="719569"/>
        <a:ext cx="1280057" cy="794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26902-93D6-A5E0-A38D-0FA62C9DC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r>
              <a:rPr lang="en-GB" sz="5400"/>
              <a:t>C</a:t>
            </a:r>
            <a:r>
              <a:rPr lang="en-IT" sz="5400"/>
              <a:t>omputational  and statistical 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76AE8-C4CF-E796-29D2-E39708648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r>
              <a:rPr lang="en-GB" dirty="0"/>
              <a:t>P</a:t>
            </a:r>
            <a:r>
              <a:rPr lang="en-IT" dirty="0"/>
              <a:t>roject 						tortoli daniele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8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0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2" name="Picture 2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3" name="Straight Connector 2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35" name="Rectangle 216">
            <a:extLst>
              <a:ext uri="{FF2B5EF4-FFF2-40B4-BE49-F238E27FC236}">
                <a16:creationId xmlns:a16="http://schemas.microsoft.com/office/drawing/2014/main" id="{315B18DF-1A4F-456F-8E0E-8CFE4C808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18">
            <a:extLst>
              <a:ext uri="{FF2B5EF4-FFF2-40B4-BE49-F238E27FC236}">
                <a16:creationId xmlns:a16="http://schemas.microsoft.com/office/drawing/2014/main" id="{E334CD9B-39EA-42AE-8A1F-0D40028F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D4DE8-BDEF-FE51-F733-3F79B33D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3525640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 err="1"/>
              <a:t>Cnn</a:t>
            </a:r>
            <a:r>
              <a:rPr lang="en-US" sz="4800" dirty="0"/>
              <a:t>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7304-D4E7-3F12-B48D-F031C99F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17" y="3531204"/>
            <a:ext cx="352149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 dirty="0"/>
              <a:t>Accuracy achieved: </a:t>
            </a:r>
            <a:r>
              <a:rPr lang="en-IT" b="1" dirty="0">
                <a:solidFill>
                  <a:srgbClr val="002060"/>
                </a:solidFill>
              </a:rPr>
              <a:t>0.8737</a:t>
            </a:r>
            <a:endParaRPr lang="en-US" sz="1600" cap="all" dirty="0"/>
          </a:p>
        </p:txBody>
      </p:sp>
      <p:cxnSp>
        <p:nvCxnSpPr>
          <p:cNvPr id="237" name="Straight Connector 220">
            <a:extLst>
              <a:ext uri="{FF2B5EF4-FFF2-40B4-BE49-F238E27FC236}">
                <a16:creationId xmlns:a16="http://schemas.microsoft.com/office/drawing/2014/main" id="{E7C3AE2A-04FA-4B67-9C14-0D990CA6A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3521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8" name="Group 222">
            <a:extLst>
              <a:ext uri="{FF2B5EF4-FFF2-40B4-BE49-F238E27FC236}">
                <a16:creationId xmlns:a16="http://schemas.microsoft.com/office/drawing/2014/main" id="{24C6E9FA-459B-47A6-93ED-A57860553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7C1C93F-E23C-45AE-9DA2-42554BD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24">
              <a:extLst>
                <a:ext uri="{FF2B5EF4-FFF2-40B4-BE49-F238E27FC236}">
                  <a16:creationId xmlns:a16="http://schemas.microsoft.com/office/drawing/2014/main" id="{918F65DC-4B7C-4988-82E8-131C26140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BD47F0-C4CE-7B27-58DE-9A83BE680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4" b="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240" name="Picture 226">
            <a:extLst>
              <a:ext uri="{FF2B5EF4-FFF2-40B4-BE49-F238E27FC236}">
                <a16:creationId xmlns:a16="http://schemas.microsoft.com/office/drawing/2014/main" id="{8E7CFEF1-65E1-4CEE-91CA-B6B73B8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1" name="Straight Connector 228">
            <a:extLst>
              <a:ext uri="{FF2B5EF4-FFF2-40B4-BE49-F238E27FC236}">
                <a16:creationId xmlns:a16="http://schemas.microsoft.com/office/drawing/2014/main" id="{FCA742D8-7814-4F8A-AEF8-1857FB21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5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39A6-4D0B-BACD-D8C0-8DB0AFB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40" y="804519"/>
            <a:ext cx="3524085" cy="4431360"/>
          </a:xfrm>
        </p:spPr>
        <p:txBody>
          <a:bodyPr anchor="ctr">
            <a:normAutofit/>
          </a:bodyPr>
          <a:lstStyle/>
          <a:p>
            <a:r>
              <a:rPr lang="en-IT" dirty="0"/>
              <a:t>GENERATIVE MODELS: GAN 1/2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07C0B4C-2007-D878-06C3-EAEBFC73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53" y="682771"/>
            <a:ext cx="5755069" cy="470035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0AE3E4-2A5E-D13D-F417-4BC903E654B2}"/>
              </a:ext>
            </a:extLst>
          </p:cNvPr>
          <p:cNvSpPr/>
          <p:nvPr/>
        </p:nvSpPr>
        <p:spPr>
          <a:xfrm>
            <a:off x="4969311" y="670021"/>
            <a:ext cx="5755068" cy="4700355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8461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39A6-4D0B-BACD-D8C0-8DB0AFB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7" y="804519"/>
            <a:ext cx="3555258" cy="4431360"/>
          </a:xfrm>
        </p:spPr>
        <p:txBody>
          <a:bodyPr anchor="ctr">
            <a:normAutofit/>
          </a:bodyPr>
          <a:lstStyle/>
          <a:p>
            <a:r>
              <a:rPr lang="en-IT" dirty="0"/>
              <a:t>GENERATIVE MODELS: GAN 2/2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close&#10;&#10;Description automatically generated">
            <a:extLst>
              <a:ext uri="{FF2B5EF4-FFF2-40B4-BE49-F238E27FC236}">
                <a16:creationId xmlns:a16="http://schemas.microsoft.com/office/drawing/2014/main" id="{2C550E6E-0F67-6437-0A8D-51F90161D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096" y="804863"/>
            <a:ext cx="4531921" cy="443071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E155E-566F-23D0-F599-1C8C639A8A22}"/>
              </a:ext>
            </a:extLst>
          </p:cNvPr>
          <p:cNvSpPr/>
          <p:nvPr/>
        </p:nvSpPr>
        <p:spPr>
          <a:xfrm>
            <a:off x="5423094" y="804864"/>
            <a:ext cx="4531924" cy="4430712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45450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39A6-4D0B-BACD-D8C0-8DB0AFB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7" y="804519"/>
            <a:ext cx="3555258" cy="4431360"/>
          </a:xfrm>
        </p:spPr>
        <p:txBody>
          <a:bodyPr anchor="ctr">
            <a:normAutofit/>
          </a:bodyPr>
          <a:lstStyle/>
          <a:p>
            <a:r>
              <a:rPr lang="en-IT" dirty="0"/>
              <a:t>GENERATIVE MODELS:  VAE 1/3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E155E-566F-23D0-F599-1C8C639A8A22}"/>
              </a:ext>
            </a:extLst>
          </p:cNvPr>
          <p:cNvSpPr/>
          <p:nvPr/>
        </p:nvSpPr>
        <p:spPr>
          <a:xfrm>
            <a:off x="4921625" y="1506071"/>
            <a:ext cx="6771603" cy="3334870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5F9FB19-91D8-1E07-9E88-8ABD5439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24" y="1625567"/>
            <a:ext cx="6485907" cy="31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1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39A6-4D0B-BACD-D8C0-8DB0AFB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7" y="804519"/>
            <a:ext cx="3555258" cy="4431360"/>
          </a:xfrm>
        </p:spPr>
        <p:txBody>
          <a:bodyPr anchor="ctr">
            <a:normAutofit/>
          </a:bodyPr>
          <a:lstStyle/>
          <a:p>
            <a:r>
              <a:rPr lang="en-IT" dirty="0"/>
              <a:t>GENERATIVE MODELS:  VAE 2/3</a:t>
            </a:r>
            <a:br>
              <a:rPr lang="en-IT" dirty="0"/>
            </a:br>
            <a:r>
              <a:rPr lang="en-IT" sz="2800" dirty="0">
                <a:solidFill>
                  <a:schemeClr val="accent2"/>
                </a:solidFill>
              </a:rPr>
              <a:t>rECONSTRUCTION</a:t>
            </a:r>
            <a:endParaRPr lang="en-IT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E155E-566F-23D0-F599-1C8C639A8A22}"/>
              </a:ext>
            </a:extLst>
          </p:cNvPr>
          <p:cNvSpPr/>
          <p:nvPr/>
        </p:nvSpPr>
        <p:spPr>
          <a:xfrm>
            <a:off x="5423094" y="804518"/>
            <a:ext cx="4531924" cy="4518557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" name="Picture 8" descr="A picture containing tiled&#10;&#10;Description automatically generated">
            <a:extLst>
              <a:ext uri="{FF2B5EF4-FFF2-40B4-BE49-F238E27FC236}">
                <a16:creationId xmlns:a16="http://schemas.microsoft.com/office/drawing/2014/main" id="{BE9CCE8D-7839-AB36-36FA-D49D54F05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84" y="890353"/>
            <a:ext cx="4345526" cy="43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4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39A6-4D0B-BACD-D8C0-8DB0AFBEF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7" y="804519"/>
            <a:ext cx="3555258" cy="4431360"/>
          </a:xfrm>
        </p:spPr>
        <p:txBody>
          <a:bodyPr anchor="ctr">
            <a:normAutofit/>
          </a:bodyPr>
          <a:lstStyle/>
          <a:p>
            <a:r>
              <a:rPr lang="en-IT" dirty="0"/>
              <a:t>GENERATIVE MODELS:  VAE 3/3</a:t>
            </a:r>
            <a:br>
              <a:rPr lang="en-IT" dirty="0"/>
            </a:br>
            <a:r>
              <a:rPr lang="en-IT" sz="2800" dirty="0">
                <a:solidFill>
                  <a:schemeClr val="accent2"/>
                </a:solidFill>
              </a:rPr>
              <a:t>generation</a:t>
            </a:r>
            <a:endParaRPr lang="en-IT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1778C3-9A95-E1CC-AEFA-D871E2C6CA5C}"/>
              </a:ext>
            </a:extLst>
          </p:cNvPr>
          <p:cNvSpPr/>
          <p:nvPr/>
        </p:nvSpPr>
        <p:spPr>
          <a:xfrm>
            <a:off x="5423094" y="804518"/>
            <a:ext cx="4531924" cy="4518557"/>
          </a:xfrm>
          <a:prstGeom prst="rect">
            <a:avLst/>
          </a:prstGeom>
          <a:noFill/>
          <a:ln w="171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3B03F6-708E-938C-C894-2BF11F6D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59" y="884762"/>
            <a:ext cx="4345526" cy="434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B0BB0-B6B5-02E2-0F96-A38DCBCD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966" y="1427305"/>
            <a:ext cx="8686800" cy="2897270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ctr"/>
            <a:r>
              <a:rPr lang="en-US" sz="5400" dirty="0"/>
              <a:t>THE end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10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4199BD-2EE8-277E-6C93-6B7260705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dirty="0"/>
              <a:t>D</a:t>
            </a:r>
            <a:r>
              <a:rPr lang="en-IT" dirty="0"/>
              <a:t>ataset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CEF6-FEA5-A082-9460-2E6425F2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IT" dirty="0"/>
              <a:t>CIFAR 10</a:t>
            </a:r>
          </a:p>
          <a:p>
            <a:r>
              <a:rPr lang="en-IT" dirty="0"/>
              <a:t>60000 images: 50000 for training, 10000 for test. </a:t>
            </a:r>
          </a:p>
          <a:p>
            <a:r>
              <a:rPr lang="en-IT" dirty="0"/>
              <a:t>10 classes, 5000 images for class.</a:t>
            </a:r>
          </a:p>
          <a:p>
            <a:endParaRPr lang="en-IT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13D43-91A3-319E-332E-22D9B6A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482427"/>
            <a:ext cx="4821551" cy="3134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0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19">
            <a:extLst>
              <a:ext uri="{FF2B5EF4-FFF2-40B4-BE49-F238E27FC236}">
                <a16:creationId xmlns:a16="http://schemas.microsoft.com/office/drawing/2014/main" id="{C630F413-44CE-4746-9821-9E01079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21">
            <a:extLst>
              <a:ext uri="{FF2B5EF4-FFF2-40B4-BE49-F238E27FC236}">
                <a16:creationId xmlns:a16="http://schemas.microsoft.com/office/drawing/2014/main" id="{22D671B1-B099-4F9C-B9CC-9D22B4DAF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EBCA5-13CA-1B2C-C82C-5E973825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992" y="707475"/>
            <a:ext cx="3157577" cy="1312001"/>
          </a:xfrm>
        </p:spPr>
        <p:txBody>
          <a:bodyPr anchor="t">
            <a:normAutofit/>
          </a:bodyPr>
          <a:lstStyle/>
          <a:p>
            <a:r>
              <a:rPr lang="en-US" sz="2800" dirty="0"/>
              <a:t>SOME EXAMPLEs OF THE TRAINING SET</a:t>
            </a:r>
            <a:endParaRPr lang="en-IT" sz="2800" dirty="0"/>
          </a:p>
        </p:txBody>
      </p:sp>
      <p:cxnSp>
        <p:nvCxnSpPr>
          <p:cNvPr id="178" name="Straight Connector 123">
            <a:extLst>
              <a:ext uri="{FF2B5EF4-FFF2-40B4-BE49-F238E27FC236}">
                <a16:creationId xmlns:a16="http://schemas.microsoft.com/office/drawing/2014/main" id="{7552FBEF-FA69-427B-8245-0A518E051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92" y="2146542"/>
            <a:ext cx="31575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9" name="Title 1">
            <a:extLst>
              <a:ext uri="{FF2B5EF4-FFF2-40B4-BE49-F238E27FC236}">
                <a16:creationId xmlns:a16="http://schemas.microsoft.com/office/drawing/2014/main" id="{898488B7-DBD3-40E7-B54B-4DA6C5693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1CE29-4EE7-E3CA-74DE-8AE8FC73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28" y="707475"/>
            <a:ext cx="5520860" cy="55070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9737FF-D4EA-3E32-B5F1-84B00057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138" y="2273608"/>
            <a:ext cx="3159432" cy="3940925"/>
          </a:xfrm>
        </p:spPr>
        <p:txBody>
          <a:bodyPr>
            <a:normAutofit/>
          </a:bodyPr>
          <a:lstStyle/>
          <a:p>
            <a:r>
              <a:rPr lang="en-US" dirty="0"/>
              <a:t>RGB </a:t>
            </a:r>
            <a:r>
              <a:rPr lang="en-US" dirty="0" err="1"/>
              <a:t>imgs</a:t>
            </a:r>
            <a:endParaRPr lang="en-US" dirty="0"/>
          </a:p>
          <a:p>
            <a:r>
              <a:rPr lang="en-US" dirty="0"/>
              <a:t>32 x 32 x 3</a:t>
            </a:r>
          </a:p>
        </p:txBody>
      </p:sp>
    </p:spTree>
    <p:extLst>
      <p:ext uri="{BB962C8B-B14F-4D97-AF65-F5344CB8AC3E}">
        <p14:creationId xmlns:p14="http://schemas.microsoft.com/office/powerpoint/2010/main" val="214327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2A2E-A576-09F6-431F-F08411BA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T" dirty="0"/>
              <a:t>TESTED METHODS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34FCC46-B5BE-A375-2337-DD6E31D54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5260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375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3DCF-5FF9-AD24-0474-4819BB36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T" dirty="0"/>
              <a:t>PCA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5DDAE-CC41-85DE-1172-51B93BB6D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159993" cy="3450613"/>
          </a:xfrm>
        </p:spPr>
        <p:txBody>
          <a:bodyPr>
            <a:normAutofit/>
          </a:bodyPr>
          <a:lstStyle/>
          <a:p>
            <a:r>
              <a:rPr lang="en-IT" dirty="0"/>
              <a:t>Hyperparameters:</a:t>
            </a:r>
          </a:p>
          <a:p>
            <a:pPr lvl="1"/>
            <a:r>
              <a:rPr lang="en-GB" dirty="0"/>
              <a:t>k : components that you want to preserve</a:t>
            </a:r>
            <a:endParaRPr lang="en-IT" dirty="0"/>
          </a:p>
          <a:p>
            <a:pPr lvl="1"/>
            <a:endParaRPr lang="en-GB" dirty="0"/>
          </a:p>
          <a:p>
            <a:r>
              <a:rPr lang="en-GB" dirty="0"/>
              <a:t>k = 2 to see training and test distribution</a:t>
            </a:r>
            <a:br>
              <a:rPr lang="en-GB" dirty="0"/>
            </a:br>
            <a:endParaRPr lang="en-IT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2A13E3-E6EC-43CE-845E-3382E7F6D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4411" y="2012810"/>
            <a:ext cx="4964072" cy="3459865"/>
            <a:chOff x="6080282" y="2123762"/>
            <a:chExt cx="4964072" cy="34819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045E2A-5FC7-40BF-9385-0F5DCB915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282" y="2123762"/>
              <a:ext cx="4964072" cy="3481923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FFCEF2-BC1C-44BD-8437-FAB372ADB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9189" y="2294169"/>
              <a:ext cx="4631437" cy="314996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06D0FC5-E93A-4BAF-B243-7269EB6F5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4589" y="2346730"/>
            <a:ext cx="4303985" cy="27967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99562E-AC3F-8856-FDB4-30B3FB0C1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1" r="3" b="8909"/>
          <a:stretch/>
        </p:blipFill>
        <p:spPr>
          <a:xfrm>
            <a:off x="8637724" y="3107815"/>
            <a:ext cx="2172987" cy="143678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B8C8C4D-9EBB-5B61-BF09-D47BDB593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15" r="3" b="6436"/>
          <a:stretch/>
        </p:blipFill>
        <p:spPr>
          <a:xfrm>
            <a:off x="6492429" y="3124053"/>
            <a:ext cx="2173003" cy="14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6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202958-7869-F9D8-EE51-4D077756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IT" dirty="0"/>
              <a:t>PCA 2/2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E7DA-7C93-C87B-2DBC-3096784F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k</a:t>
            </a:r>
            <a:r>
              <a:rPr lang="en-IT" dirty="0"/>
              <a:t> = 33 80% info</a:t>
            </a:r>
          </a:p>
          <a:p>
            <a:r>
              <a:rPr lang="en-GB" dirty="0"/>
              <a:t>k</a:t>
            </a:r>
            <a:r>
              <a:rPr lang="en-IT" dirty="0"/>
              <a:t> = 55 85% info</a:t>
            </a:r>
          </a:p>
          <a:p>
            <a:r>
              <a:rPr lang="en-GB" dirty="0"/>
              <a:t>k</a:t>
            </a:r>
            <a:r>
              <a:rPr lang="en-IT" dirty="0"/>
              <a:t> = 99 90% info</a:t>
            </a:r>
          </a:p>
          <a:p>
            <a:r>
              <a:rPr lang="en-GB" dirty="0"/>
              <a:t>k</a:t>
            </a:r>
            <a:r>
              <a:rPr lang="en-IT" dirty="0"/>
              <a:t> = 217 95% info</a:t>
            </a:r>
          </a:p>
          <a:p>
            <a:r>
              <a:rPr lang="en-GB" dirty="0"/>
              <a:t>k</a:t>
            </a:r>
            <a:r>
              <a:rPr lang="en-IT" dirty="0"/>
              <a:t> = 658 99% info</a:t>
            </a:r>
          </a:p>
          <a:p>
            <a:r>
              <a:rPr lang="en-GB" dirty="0"/>
              <a:t>k = 3072 The entire dimension</a:t>
            </a:r>
            <a:endParaRPr lang="en-IT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9C3B54E-A442-544D-E379-5BE4AA5EC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4" b="3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35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BE159-A851-568F-4585-48EB48E3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IT" dirty="0"/>
              <a:t>COMPARISON - ACCURACY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CAB1E48-CD16-CCE9-9666-EE4FA24036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828807"/>
              </p:ext>
            </p:extLst>
          </p:nvPr>
        </p:nvGraphicFramePr>
        <p:xfrm>
          <a:off x="1511101" y="2340435"/>
          <a:ext cx="9484123" cy="33244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34312">
                  <a:extLst>
                    <a:ext uri="{9D8B030D-6E8A-4147-A177-3AD203B41FA5}">
                      <a16:colId xmlns:a16="http://schemas.microsoft.com/office/drawing/2014/main" val="1820263954"/>
                    </a:ext>
                  </a:extLst>
                </a:gridCol>
                <a:gridCol w="2508688">
                  <a:extLst>
                    <a:ext uri="{9D8B030D-6E8A-4147-A177-3AD203B41FA5}">
                      <a16:colId xmlns:a16="http://schemas.microsoft.com/office/drawing/2014/main" val="526735804"/>
                    </a:ext>
                  </a:extLst>
                </a:gridCol>
                <a:gridCol w="2120590">
                  <a:extLst>
                    <a:ext uri="{9D8B030D-6E8A-4147-A177-3AD203B41FA5}">
                      <a16:colId xmlns:a16="http://schemas.microsoft.com/office/drawing/2014/main" val="19095931"/>
                    </a:ext>
                  </a:extLst>
                </a:gridCol>
                <a:gridCol w="2020533">
                  <a:extLst>
                    <a:ext uri="{9D8B030D-6E8A-4147-A177-3AD203B41FA5}">
                      <a16:colId xmlns:a16="http://schemas.microsoft.com/office/drawing/2014/main" val="2749010024"/>
                    </a:ext>
                  </a:extLst>
                </a:gridCol>
              </a:tblGrid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IT" sz="2100" dirty="0"/>
                        <a:t># COMPONENTS</a:t>
                      </a:r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100" dirty="0"/>
                        <a:t>FICTREE</a:t>
                      </a:r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100" dirty="0"/>
                        <a:t>LASSO</a:t>
                      </a:r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100" dirty="0"/>
                        <a:t>RIDGE</a:t>
                      </a:r>
                    </a:p>
                  </a:txBody>
                  <a:tcPr marL="107938" marR="107938" marT="53969" marB="53969"/>
                </a:tc>
                <a:extLst>
                  <a:ext uri="{0D108BD9-81ED-4DB2-BD59-A6C34878D82A}">
                    <a16:rowId xmlns:a16="http://schemas.microsoft.com/office/drawing/2014/main" val="522243724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GB" sz="2100" dirty="0"/>
                        <a:t>k = 33</a:t>
                      </a:r>
                      <a:endParaRPr lang="en-IT" sz="2100" dirty="0"/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0.2920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0.3439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>
                          <a:solidFill>
                            <a:srgbClr val="002060"/>
                          </a:solidFill>
                          <a:effectLst/>
                        </a:rPr>
                        <a:t>0.3837</a:t>
                      </a:r>
                      <a:endParaRPr lang="en-IT" sz="21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1216376928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GB" sz="2100"/>
                        <a:t>k = 55</a:t>
                      </a:r>
                      <a:endParaRPr lang="en-IT" sz="2100"/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0.2890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0.3491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>
                          <a:solidFill>
                            <a:srgbClr val="002060"/>
                          </a:solidFill>
                          <a:effectLst/>
                        </a:rPr>
                        <a:t>0.3614</a:t>
                      </a:r>
                      <a:endParaRPr lang="en-IT" sz="24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3512658281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GB" sz="2100" dirty="0"/>
                        <a:t>k = 99</a:t>
                      </a:r>
                      <a:endParaRPr lang="en-IT" sz="2100" dirty="0"/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0.2802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>
                          <a:solidFill>
                            <a:srgbClr val="002060"/>
                          </a:solidFill>
                          <a:effectLst/>
                        </a:rPr>
                        <a:t>0.3619</a:t>
                      </a:r>
                      <a:endParaRPr lang="en-IT" sz="24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0.3495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1516923023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GB" sz="2100" dirty="0"/>
                        <a:t>k = 217</a:t>
                      </a:r>
                      <a:endParaRPr lang="en-IT" sz="2100" dirty="0"/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0.2743</a:t>
                      </a:r>
                      <a:endParaRPr lang="en-IT" sz="2400" b="1" i="0" u="none" strike="noStrike" dirty="0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3214484981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GB" sz="2100" dirty="0"/>
                        <a:t>k = 658</a:t>
                      </a:r>
                      <a:endParaRPr lang="en-IT" sz="2100" dirty="0"/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>
                          <a:solidFill>
                            <a:srgbClr val="002060"/>
                          </a:solidFill>
                          <a:effectLst/>
                        </a:rPr>
                        <a:t>0.2586</a:t>
                      </a:r>
                      <a:endParaRPr lang="en-IT" sz="24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0.10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3977178921"/>
                  </a:ext>
                </a:extLst>
              </a:tr>
              <a:tr h="474928">
                <a:tc>
                  <a:txBody>
                    <a:bodyPr/>
                    <a:lstStyle/>
                    <a:p>
                      <a:pPr algn="ctr"/>
                      <a:r>
                        <a:rPr lang="en-IT" sz="2100"/>
                        <a:t>The whole dataset</a:t>
                      </a:r>
                    </a:p>
                  </a:txBody>
                  <a:tcPr marL="107938" marR="107938" marT="53969" marB="53969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>
                          <a:solidFill>
                            <a:srgbClr val="000000"/>
                          </a:solidFill>
                          <a:effectLst/>
                        </a:rPr>
                        <a:t>0.2683</a:t>
                      </a:r>
                      <a:endParaRPr lang="en-IT" sz="2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400" b="1" u="none" strike="noStrike">
                          <a:solidFill>
                            <a:srgbClr val="002060"/>
                          </a:solidFill>
                          <a:effectLst/>
                        </a:rPr>
                        <a:t>0.3027</a:t>
                      </a:r>
                      <a:endParaRPr lang="en-IT" sz="2400" b="1" i="0" u="none" strike="noStrike">
                        <a:solidFill>
                          <a:srgbClr val="00206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T" sz="2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0.2754</a:t>
                      </a:r>
                      <a:endParaRPr lang="en-IT" sz="2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1244" marR="11244" marT="11244" marB="0" anchor="b"/>
                </a:tc>
                <a:extLst>
                  <a:ext uri="{0D108BD9-81ED-4DB2-BD59-A6C34878D82A}">
                    <a16:rowId xmlns:a16="http://schemas.microsoft.com/office/drawing/2014/main" val="3116851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5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2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2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Straight Connector 3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3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3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BB4AD-B99E-22E4-D9D1-251A16AE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8E2B-7241-CBFA-9FA3-2C15BF88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sz="1600" cap="all"/>
              <a:t>K-MEANS algorithm was performed on the entire dataset but with very poor results.</a:t>
            </a:r>
          </a:p>
        </p:txBody>
      </p:sp>
      <p:cxnSp>
        <p:nvCxnSpPr>
          <p:cNvPr id="80" name="Straight Connector 3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1" name="Group 4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4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4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4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4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96C5D2-0C53-9D88-BDF2-1B3A53257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01216"/>
              </p:ext>
            </p:extLst>
          </p:nvPr>
        </p:nvGraphicFramePr>
        <p:xfrm>
          <a:off x="5113564" y="1116345"/>
          <a:ext cx="5292539" cy="386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725">
                  <a:extLst>
                    <a:ext uri="{9D8B030D-6E8A-4147-A177-3AD203B41FA5}">
                      <a16:colId xmlns:a16="http://schemas.microsoft.com/office/drawing/2014/main" val="3620144143"/>
                    </a:ext>
                  </a:extLst>
                </a:gridCol>
                <a:gridCol w="2445814">
                  <a:extLst>
                    <a:ext uri="{9D8B030D-6E8A-4147-A177-3AD203B41FA5}">
                      <a16:colId xmlns:a16="http://schemas.microsoft.com/office/drawing/2014/main" val="3843164050"/>
                    </a:ext>
                  </a:extLst>
                </a:gridCol>
              </a:tblGrid>
              <a:tr h="373075"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# COMPONENT</a:t>
                      </a:r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ACCURACY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190177708"/>
                  </a:ext>
                </a:extLst>
              </a:tr>
              <a:tr h="624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k = 33</a:t>
                      </a:r>
                      <a:endParaRPr lang="en-IT" sz="1600"/>
                    </a:p>
                    <a:p>
                      <a:pPr algn="ctr"/>
                      <a:endParaRPr lang="en-IT" sz="1600"/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0.0462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1584724821"/>
                  </a:ext>
                </a:extLst>
              </a:tr>
              <a:tr h="624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k = 55</a:t>
                      </a:r>
                      <a:endParaRPr lang="en-IT" sz="1600"/>
                    </a:p>
                    <a:p>
                      <a:pPr algn="ctr"/>
                      <a:endParaRPr lang="en-IT" sz="1600"/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0.0606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1457676517"/>
                  </a:ext>
                </a:extLst>
              </a:tr>
              <a:tr h="624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k = 99</a:t>
                      </a:r>
                      <a:endParaRPr lang="en-IT" sz="1600"/>
                    </a:p>
                    <a:p>
                      <a:pPr algn="ctr"/>
                      <a:endParaRPr lang="en-IT" sz="1600"/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0.0941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3165342721"/>
                  </a:ext>
                </a:extLst>
              </a:tr>
              <a:tr h="624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k = 217</a:t>
                      </a:r>
                      <a:endParaRPr lang="en-IT" sz="1600"/>
                    </a:p>
                    <a:p>
                      <a:pPr algn="ctr"/>
                      <a:endParaRPr lang="en-IT" sz="1600"/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2000" b="1">
                          <a:solidFill>
                            <a:srgbClr val="002060"/>
                          </a:solidFill>
                        </a:rPr>
                        <a:t>0.1111</a:t>
                      </a:r>
                      <a:endParaRPr lang="en-IT" sz="1600" b="1">
                        <a:solidFill>
                          <a:srgbClr val="002060"/>
                        </a:solidFill>
                      </a:endParaRP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1682648478"/>
                  </a:ext>
                </a:extLst>
              </a:tr>
              <a:tr h="6240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k = 658</a:t>
                      </a:r>
                      <a:endParaRPr lang="en-IT" sz="1600"/>
                    </a:p>
                    <a:p>
                      <a:pPr algn="ctr"/>
                      <a:endParaRPr lang="en-IT" sz="1600"/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0.0852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2136041667"/>
                  </a:ext>
                </a:extLst>
              </a:tr>
              <a:tr h="373075"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The whole dataset</a:t>
                      </a:r>
                    </a:p>
                  </a:txBody>
                  <a:tcPr marL="81996" marR="81996" marT="40997" marB="409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/>
                        <a:t>0.0751</a:t>
                      </a:r>
                    </a:p>
                  </a:txBody>
                  <a:tcPr marL="81996" marR="81996" marT="40997" marB="40997"/>
                </a:tc>
                <a:extLst>
                  <a:ext uri="{0D108BD9-81ED-4DB2-BD59-A6C34878D82A}">
                    <a16:rowId xmlns:a16="http://schemas.microsoft.com/office/drawing/2014/main" val="3273867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13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0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10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10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0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0" name="Rectangle 10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10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14D3C-D399-D9BD-CB47-CE8E307BC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 err="1"/>
              <a:t>Cnn</a:t>
            </a:r>
            <a:r>
              <a:rPr lang="en-US" sz="3600" dirty="0"/>
              <a:t>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35CC-4625-385D-46C5-82BD37650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425" y="5029495"/>
            <a:ext cx="8637072" cy="429072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cap="all"/>
              <a:t>CNN suits well for this type of classification</a:t>
            </a:r>
          </a:p>
        </p:txBody>
      </p:sp>
      <p:grpSp>
        <p:nvGrpSpPr>
          <p:cNvPr id="142" name="Group 112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Rectangle 116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79D2347-4118-7EB7-BDE2-51E412465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035"/>
          <a:stretch/>
        </p:blipFill>
        <p:spPr>
          <a:xfrm>
            <a:off x="2408470" y="963741"/>
            <a:ext cx="3599926" cy="2369219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56ADC3F-1BF6-49CD-9038-D6762C502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" r="-5" b="-5"/>
          <a:stretch/>
        </p:blipFill>
        <p:spPr>
          <a:xfrm>
            <a:off x="6172125" y="963739"/>
            <a:ext cx="3599917" cy="2369223"/>
          </a:xfrm>
          <a:prstGeom prst="rect">
            <a:avLst/>
          </a:prstGeom>
        </p:spPr>
      </p:pic>
      <p:cxnSp>
        <p:nvCxnSpPr>
          <p:cNvPr id="144" name="Straight Connector 118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5" name="Picture 120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6" name="Straight Connector 122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6006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3301</TotalTime>
  <Words>257</Words>
  <Application>Microsoft Macintosh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Computational  and statistical  learning</vt:lpstr>
      <vt:lpstr>Dataset </vt:lpstr>
      <vt:lpstr>SOME EXAMPLEs OF THE TRAINING SET</vt:lpstr>
      <vt:lpstr>TESTED METHODS</vt:lpstr>
      <vt:lpstr>PCA 1/2</vt:lpstr>
      <vt:lpstr>PCA 2/2 </vt:lpstr>
      <vt:lpstr>COMPARISON - ACCURACY</vt:lpstr>
      <vt:lpstr>K-means</vt:lpstr>
      <vt:lpstr>Cnn 1/2</vt:lpstr>
      <vt:lpstr>Cnn 2/2</vt:lpstr>
      <vt:lpstr>GENERATIVE MODELS: GAN 1/2</vt:lpstr>
      <vt:lpstr>GENERATIVE MODELS: GAN 2/2</vt:lpstr>
      <vt:lpstr>GENERATIVE MODELS:  VAE 1/3</vt:lpstr>
      <vt:lpstr>GENERATIVE MODELS:  VAE 2/3 rECONSTRUCTION</vt:lpstr>
      <vt:lpstr>GENERATIVE MODELS:  VAE 3/3 generation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and statistical learning</dc:title>
  <dc:creator>DANIELE TORTOLI</dc:creator>
  <cp:lastModifiedBy>DANIELE TORTOLI</cp:lastModifiedBy>
  <cp:revision>4</cp:revision>
  <dcterms:created xsi:type="dcterms:W3CDTF">2022-11-01T17:43:02Z</dcterms:created>
  <dcterms:modified xsi:type="dcterms:W3CDTF">2022-11-28T16:48:17Z</dcterms:modified>
</cp:coreProperties>
</file>